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58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9D56C-578F-4C5F-94D8-B3BE1A0752CF}" type="datetimeFigureOut">
              <a:rPr lang="en-US" smtClean="0"/>
              <a:t>2/21/2012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158D9-40CC-451D-9975-4A93453A05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0628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9D56C-578F-4C5F-94D8-B3BE1A0752CF}" type="datetimeFigureOut">
              <a:rPr lang="en-US" smtClean="0"/>
              <a:t>2/21/2012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158D9-40CC-451D-9975-4A93453A05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3413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9D56C-578F-4C5F-94D8-B3BE1A0752CF}" type="datetimeFigureOut">
              <a:rPr lang="en-US" smtClean="0"/>
              <a:t>2/21/2012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158D9-40CC-451D-9975-4A93453A05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58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9D56C-578F-4C5F-94D8-B3BE1A0752CF}" type="datetimeFigureOut">
              <a:rPr lang="en-US" smtClean="0"/>
              <a:t>2/21/2012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158D9-40CC-451D-9975-4A93453A05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0022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9D56C-578F-4C5F-94D8-B3BE1A0752CF}" type="datetimeFigureOut">
              <a:rPr lang="en-US" smtClean="0"/>
              <a:t>2/21/2012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158D9-40CC-451D-9975-4A93453A05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088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9D56C-578F-4C5F-94D8-B3BE1A0752CF}" type="datetimeFigureOut">
              <a:rPr lang="en-US" smtClean="0"/>
              <a:t>2/21/2012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158D9-40CC-451D-9975-4A93453A05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830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9D56C-578F-4C5F-94D8-B3BE1A0752CF}" type="datetimeFigureOut">
              <a:rPr lang="en-US" smtClean="0"/>
              <a:t>2/21/2012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158D9-40CC-451D-9975-4A93453A05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336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9D56C-578F-4C5F-94D8-B3BE1A0752CF}" type="datetimeFigureOut">
              <a:rPr lang="en-US" smtClean="0"/>
              <a:t>2/21/2012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158D9-40CC-451D-9975-4A93453A05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6713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9D56C-578F-4C5F-94D8-B3BE1A0752CF}" type="datetimeFigureOut">
              <a:rPr lang="en-US" smtClean="0"/>
              <a:t>2/21/2012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158D9-40CC-451D-9975-4A93453A05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576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9D56C-578F-4C5F-94D8-B3BE1A0752CF}" type="datetimeFigureOut">
              <a:rPr lang="en-US" smtClean="0"/>
              <a:t>2/21/2012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158D9-40CC-451D-9975-4A93453A05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8658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9D56C-578F-4C5F-94D8-B3BE1A0752CF}" type="datetimeFigureOut">
              <a:rPr lang="en-US" smtClean="0"/>
              <a:t>2/21/2012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158D9-40CC-451D-9975-4A93453A05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733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69D56C-578F-4C5F-94D8-B3BE1A0752CF}" type="datetimeFigureOut">
              <a:rPr lang="en-US" smtClean="0"/>
              <a:t>2/21/2012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2158D9-40CC-451D-9975-4A93453A05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560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78329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4032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40139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2968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39909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2357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On-screen Show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Palmer</dc:creator>
  <cp:lastModifiedBy>Palmer</cp:lastModifiedBy>
  <cp:revision>1</cp:revision>
  <dcterms:created xsi:type="dcterms:W3CDTF">2012-02-22T06:55:45Z</dcterms:created>
  <dcterms:modified xsi:type="dcterms:W3CDTF">2012-02-22T06:58:49Z</dcterms:modified>
</cp:coreProperties>
</file>